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84" r:id="rId2"/>
    <p:sldId id="267" r:id="rId3"/>
    <p:sldId id="257" r:id="rId4"/>
    <p:sldId id="265" r:id="rId5"/>
    <p:sldId id="272" r:id="rId6"/>
    <p:sldId id="273" r:id="rId7"/>
    <p:sldId id="286" r:id="rId8"/>
    <p:sldId id="287" r:id="rId9"/>
    <p:sldId id="288" r:id="rId10"/>
    <p:sldId id="289" r:id="rId11"/>
    <p:sldId id="290" r:id="rId12"/>
    <p:sldId id="291" r:id="rId13"/>
    <p:sldId id="281" r:id="rId14"/>
    <p:sldId id="293" r:id="rId15"/>
    <p:sldId id="271" r:id="rId16"/>
    <p:sldId id="263" r:id="rId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p Steinmetzger" initials="P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CA16"/>
    <a:srgbClr val="124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3" autoAdjust="0"/>
    <p:restoredTop sz="95976" autoAdjust="0"/>
  </p:normalViewPr>
  <p:slideViewPr>
    <p:cSldViewPr snapToGrid="0">
      <p:cViewPr varScale="1">
        <p:scale>
          <a:sx n="85" d="100"/>
          <a:sy n="85" d="100"/>
        </p:scale>
        <p:origin x="1210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1815D-2439-4ED5-B5FE-7B80455979AB}" type="datetimeFigureOut">
              <a:rPr lang="de-DE" smtClean="0"/>
              <a:t>27.09.2019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C6274-B4AF-47E7-8575-03AEB25109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0998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Stammesnamen einfügen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8561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523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418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665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264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1233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1204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162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0596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2068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58774" y="368300"/>
            <a:ext cx="8426451" cy="6121399"/>
          </a:xfrm>
          <a:prstGeom prst="rect">
            <a:avLst/>
          </a:prstGeom>
          <a:solidFill>
            <a:schemeClr val="bg2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775" y="4972049"/>
            <a:ext cx="8426450" cy="914399"/>
          </a:xfrm>
          <a:noFill/>
        </p:spPr>
        <p:txBody>
          <a:bodyPr lIns="270000" tIns="270000" rIns="252000" anchor="ctr">
            <a:noAutofit/>
          </a:bodyPr>
          <a:lstStyle>
            <a:lvl1pPr algn="l">
              <a:defRPr sz="4400" b="0">
                <a:solidFill>
                  <a:srgbClr val="FECA16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774" y="5886450"/>
            <a:ext cx="8426451" cy="603249"/>
          </a:xfrm>
          <a:noFill/>
        </p:spPr>
        <p:txBody>
          <a:bodyPr lIns="270000" rIns="252000" bIns="180000" anchor="b"/>
          <a:lstStyle>
            <a:lvl1pPr marL="0" indent="0" algn="l">
              <a:buNone/>
              <a:defRPr sz="2000">
                <a:solidFill>
                  <a:srgbClr val="FECA1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10437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6587E-0D05-48F9-BED5-44562CB64171}" type="datetime1">
              <a:rPr lang="de-DE" smtClean="0"/>
              <a:t>27.09.2019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2233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B6CF-98A2-4ECD-99AD-60B1C8132400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993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E9E9-34EB-4762-A26F-C314D8D13823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1226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AD2B-B385-4711-8227-8D3A374FE89D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6171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4DD-BC0B-484B-8828-A6419F9FED00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630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58775" y="368300"/>
            <a:ext cx="8426450" cy="6121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633413"/>
            <a:ext cx="5830268" cy="528794"/>
          </a:xfrm>
          <a:solidFill>
            <a:srgbClr val="FECA16"/>
          </a:solidFill>
        </p:spPr>
        <p:txBody>
          <a:bodyPr lIns="270000" tIns="36000" rIns="180000" bIns="0" anchor="t">
            <a:spAutoFit/>
          </a:bodyPr>
          <a:lstStyle>
            <a:lvl1pPr>
              <a:lnSpc>
                <a:spcPct val="100000"/>
              </a:lnSpc>
              <a:defRPr sz="3200">
                <a:solidFill>
                  <a:srgbClr val="124898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82058"/>
            <a:ext cx="7883524" cy="4634592"/>
          </a:xfrm>
        </p:spPr>
        <p:txBody>
          <a:bodyPr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89699"/>
            <a:ext cx="2057400" cy="365125"/>
          </a:xfrm>
        </p:spPr>
        <p:txBody>
          <a:bodyPr/>
          <a:lstStyle/>
          <a:p>
            <a:fld id="{1FEA8B0C-9BF8-4AF8-A83D-CD8501340D47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774" y="6489700"/>
            <a:ext cx="2057400" cy="365125"/>
          </a:xfrm>
        </p:spPr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92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240EC-07BF-49AE-AA4A-DA3F43EBB30A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8775" y="4972049"/>
            <a:ext cx="8426450" cy="914399"/>
          </a:xfrm>
          <a:noFill/>
        </p:spPr>
        <p:txBody>
          <a:bodyPr lIns="270000" tIns="270000" rIns="252000" anchor="b"/>
          <a:lstStyle>
            <a:lvl1pPr algn="l">
              <a:defRPr sz="6000" b="0">
                <a:solidFill>
                  <a:srgbClr val="FECA16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8774" y="5886450"/>
            <a:ext cx="8426451" cy="603249"/>
          </a:xfrm>
          <a:noFill/>
        </p:spPr>
        <p:txBody>
          <a:bodyPr lIns="270000" rIns="252000" bIns="180000" anchor="b"/>
          <a:lstStyle>
            <a:lvl1pPr marL="0" indent="0" algn="l">
              <a:buNone/>
              <a:defRPr sz="2400">
                <a:solidFill>
                  <a:srgbClr val="FECA1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86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358776" y="1125894"/>
            <a:ext cx="4000500" cy="536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4784724" y="1125893"/>
            <a:ext cx="4000501" cy="536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381354"/>
            <a:ext cx="8426450" cy="744539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6" y="1694654"/>
            <a:ext cx="4000500" cy="4802678"/>
          </a:xfrm>
        </p:spPr>
        <p:txBody>
          <a:bodyPr lIns="180000" tIns="180000" rIns="180000" bIns="180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3" y="1694654"/>
            <a:ext cx="4000501" cy="4793507"/>
          </a:xfrm>
        </p:spPr>
        <p:txBody>
          <a:bodyPr lIns="180000" tIns="180000" rIns="180000" bIns="180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BDAC-CD05-4BE7-ADF1-BE33B333A255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72" y="6488162"/>
            <a:ext cx="3832803" cy="1177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572" y="6490189"/>
            <a:ext cx="3832803" cy="117779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358775" y="1336539"/>
            <a:ext cx="357504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4"/>
          </p:nvPr>
        </p:nvSpPr>
        <p:spPr>
          <a:xfrm>
            <a:off x="4784723" y="1336539"/>
            <a:ext cx="3578227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2752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 userDrawn="1"/>
        </p:nvSpPr>
        <p:spPr>
          <a:xfrm>
            <a:off x="358775" y="368300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4784724" y="368300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937059"/>
            <a:ext cx="4000500" cy="2301441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3" y="937061"/>
            <a:ext cx="4000501" cy="2301439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BDAC-CD05-4BE7-ADF1-BE33B333A255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72" y="3239781"/>
            <a:ext cx="3832803" cy="1177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572" y="3241809"/>
            <a:ext cx="3832803" cy="117779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358775" y="578945"/>
            <a:ext cx="357504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4"/>
          </p:nvPr>
        </p:nvSpPr>
        <p:spPr>
          <a:xfrm>
            <a:off x="4784723" y="578946"/>
            <a:ext cx="3578227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9" name="Rechteck 18"/>
          <p:cNvSpPr/>
          <p:nvPr userDrawn="1"/>
        </p:nvSpPr>
        <p:spPr>
          <a:xfrm>
            <a:off x="367721" y="3611431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818" y="6485293"/>
            <a:ext cx="3832803" cy="117779"/>
          </a:xfrm>
          <a:prstGeom prst="rect">
            <a:avLst/>
          </a:prstGeom>
        </p:spPr>
      </p:pic>
      <p:sp>
        <p:nvSpPr>
          <p:cNvPr id="21" name="Textplatzhalter 16"/>
          <p:cNvSpPr>
            <a:spLocks noGrp="1"/>
          </p:cNvSpPr>
          <p:nvPr>
            <p:ph type="body" sz="quarter" idx="15"/>
          </p:nvPr>
        </p:nvSpPr>
        <p:spPr>
          <a:xfrm>
            <a:off x="367721" y="3817314"/>
            <a:ext cx="357504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2" name="Rechteck 21"/>
          <p:cNvSpPr/>
          <p:nvPr userDrawn="1"/>
        </p:nvSpPr>
        <p:spPr>
          <a:xfrm>
            <a:off x="4784144" y="3619501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241" y="6490982"/>
            <a:ext cx="3832803" cy="117779"/>
          </a:xfrm>
          <a:prstGeom prst="rect">
            <a:avLst/>
          </a:prstGeom>
        </p:spPr>
      </p:pic>
      <p:sp>
        <p:nvSpPr>
          <p:cNvPr id="24" name="Textplatzhalter 16"/>
          <p:cNvSpPr>
            <a:spLocks noGrp="1"/>
          </p:cNvSpPr>
          <p:nvPr>
            <p:ph type="body" sz="quarter" idx="16"/>
          </p:nvPr>
        </p:nvSpPr>
        <p:spPr>
          <a:xfrm>
            <a:off x="4784144" y="3837289"/>
            <a:ext cx="357504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5" name="Content Placeholder 2"/>
          <p:cNvSpPr>
            <a:spLocks noGrp="1"/>
          </p:cNvSpPr>
          <p:nvPr>
            <p:ph sz="half" idx="17"/>
          </p:nvPr>
        </p:nvSpPr>
        <p:spPr>
          <a:xfrm>
            <a:off x="367722" y="4176156"/>
            <a:ext cx="4000500" cy="2305475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6" name="Content Placeholder 2"/>
          <p:cNvSpPr>
            <a:spLocks noGrp="1"/>
          </p:cNvSpPr>
          <p:nvPr>
            <p:ph sz="half" idx="18"/>
          </p:nvPr>
        </p:nvSpPr>
        <p:spPr>
          <a:xfrm>
            <a:off x="4784725" y="4196331"/>
            <a:ext cx="4000500" cy="2289336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998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358776" y="368300"/>
            <a:ext cx="8426450" cy="6121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463" y="633413"/>
            <a:ext cx="3081337" cy="360000"/>
          </a:xfrm>
          <a:solidFill>
            <a:srgbClr val="FECA16"/>
          </a:solidFill>
        </p:spPr>
        <p:txBody>
          <a:bodyPr anchor="ctr">
            <a:noAutofit/>
          </a:bodyPr>
          <a:lstStyle>
            <a:lvl1pPr>
              <a:defRPr sz="2000">
                <a:solidFill>
                  <a:srgbClr val="124898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3463" y="1143000"/>
            <a:ext cx="3671888" cy="5073650"/>
          </a:xfrm>
        </p:spPr>
        <p:txBody>
          <a:bodyPr lIns="0" tIns="9000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358775" y="368300"/>
            <a:ext cx="4213224" cy="6118227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11850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pos="3051" userDrawn="1">
          <p15:clr>
            <a:srgbClr val="C35E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358774" y="368300"/>
            <a:ext cx="8385175" cy="6118227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215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3051">
          <p15:clr>
            <a:srgbClr val="C35E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1E056-9793-4696-AE36-0EC00B26940B}" type="datetime1">
              <a:rPr lang="de-DE" smtClean="0"/>
              <a:t>27.09.2019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75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368300"/>
            <a:ext cx="7886700" cy="1325563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CFA0-17FE-4215-BC80-4C95503505DC}" type="datetime1">
              <a:rPr lang="de-DE" smtClean="0"/>
              <a:t>27.09.2019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159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90690"/>
            <a:ext cx="7886699" cy="45259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28063D10-DE0C-4665-AF72-B1E9D2CFDA95}" type="datetime1">
              <a:rPr lang="de-DE" smtClean="0"/>
              <a:pPr/>
              <a:t>27.09.2019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8970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89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F8611F37-E403-4212-8973-081E8AB0D43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0666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4" r:id="rId5"/>
    <p:sldLayoutId id="2147483672" r:id="rId6"/>
    <p:sldLayoutId id="2147483673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120000"/>
        </a:lnSpc>
        <a:spcBef>
          <a:spcPts val="1000"/>
        </a:spcBef>
        <a:buFont typeface="Aleo" panose="020F0502020204030203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orient="horz" pos="4088" userDrawn="1">
          <p15:clr>
            <a:srgbClr val="F26B43"/>
          </p15:clr>
        </p15:guide>
        <p15:guide id="3" pos="5534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396" userDrawn="1">
          <p15:clr>
            <a:srgbClr val="547EBF"/>
          </p15:clr>
        </p15:guide>
        <p15:guide id="6" orient="horz" pos="399" userDrawn="1">
          <p15:clr>
            <a:srgbClr val="547EBF"/>
          </p15:clr>
        </p15:guide>
        <p15:guide id="7" orient="horz" pos="3916" userDrawn="1">
          <p15:clr>
            <a:srgbClr val="547EBF"/>
          </p15:clr>
        </p15:guide>
        <p15:guide id="8" pos="5362" userDrawn="1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2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11" Type="http://schemas.openxmlformats.org/officeDocument/2006/relationships/image" Target="../media/image27.png"/><Relationship Id="rId5" Type="http://schemas.openxmlformats.org/officeDocument/2006/relationships/image" Target="../media/image19.png"/><Relationship Id="rId10" Type="http://schemas.openxmlformats.org/officeDocument/2006/relationships/image" Target="../media/image26.png"/><Relationship Id="rId4" Type="http://schemas.openxmlformats.org/officeDocument/2006/relationships/image" Target="../media/image24.png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Gebrauchsanweisung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Schritt: Ihr sucht euch alle Ämter raus, die ihr im Stamm wählt.</a:t>
            </a:r>
          </a:p>
          <a:p>
            <a:r>
              <a:rPr lang="de-DE" dirty="0"/>
              <a:t>2. Schritt: Die restlichen Ämter (= Seiten der Präsentation) löscht </a:t>
            </a:r>
            <a:r>
              <a:rPr lang="de-DE" dirty="0" smtClean="0"/>
              <a:t>ihr oder blendet die Folie aus.</a:t>
            </a:r>
            <a:endParaRPr lang="de-DE" dirty="0"/>
          </a:p>
          <a:p>
            <a:r>
              <a:rPr lang="de-DE" dirty="0"/>
              <a:t>3. Schritt: Während der Stammesvollversammlung (oder als </a:t>
            </a:r>
            <a:r>
              <a:rPr lang="de-DE" dirty="0" smtClean="0"/>
              <a:t>Vorbereitung) </a:t>
            </a:r>
            <a:r>
              <a:rPr lang="de-DE" dirty="0"/>
              <a:t>spielt ihr die Präsentation im Hintergrund ab.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3887" y="3815081"/>
            <a:ext cx="2813050" cy="230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29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Delegierte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vertreten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 Stamm </a:t>
            </a:r>
            <a:r>
              <a:rPr lang="de-DE" dirty="0"/>
              <a:t>auf der jährlichen </a:t>
            </a:r>
            <a:r>
              <a:rPr lang="de-DE" dirty="0" smtClean="0"/>
              <a:t>LDV</a:t>
            </a:r>
            <a:endParaRPr lang="de-DE" dirty="0"/>
          </a:p>
          <a:p>
            <a:r>
              <a:rPr lang="de-DE" dirty="0"/>
              <a:t>Amtszeit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Jahr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DE" dirty="0" smtClean="0"/>
              <a:t>Sollte wissen, wie der Stamm tickt</a:t>
            </a:r>
          </a:p>
          <a:p>
            <a:r>
              <a:rPr lang="de-DE" dirty="0" smtClean="0"/>
              <a:t>Anzahl </a:t>
            </a:r>
            <a:r>
              <a:rPr lang="de-DE" dirty="0"/>
              <a:t>der Delegierten:</a:t>
            </a:r>
          </a:p>
          <a:p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10</a:t>
            </a:fld>
            <a:endParaRPr lang="de-DE"/>
          </a:p>
        </p:txBody>
      </p: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0CDCF494-17C1-4401-BD9B-BE36E990EA8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743448" y="3809230"/>
          <a:ext cx="3867152" cy="253342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02590">
                  <a:extLst>
                    <a:ext uri="{9D8B030D-6E8A-4147-A177-3AD203B41FA5}">
                      <a16:colId xmlns:a16="http://schemas.microsoft.com/office/drawing/2014/main" val="2461944359"/>
                    </a:ext>
                  </a:extLst>
                </a:gridCol>
                <a:gridCol w="1764562">
                  <a:extLst>
                    <a:ext uri="{9D8B030D-6E8A-4147-A177-3AD203B41FA5}">
                      <a16:colId xmlns:a16="http://schemas.microsoft.com/office/drawing/2014/main" val="1236645458"/>
                    </a:ext>
                  </a:extLst>
                </a:gridCol>
              </a:tblGrid>
              <a:tr h="3011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Mitglieder Stamm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Delegierte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51400"/>
                  </a:ext>
                </a:extLst>
              </a:tr>
              <a:tr h="138813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01-24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Stammesführer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228734"/>
                  </a:ext>
                </a:extLst>
              </a:tr>
              <a:tr h="31047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25-49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761684"/>
                  </a:ext>
                </a:extLst>
              </a:tr>
              <a:tr h="31047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50-74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1279366"/>
                  </a:ext>
                </a:extLst>
              </a:tr>
              <a:tr h="31047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75-99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268396"/>
                  </a:ext>
                </a:extLst>
              </a:tr>
              <a:tr h="31047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100-124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656903"/>
                  </a:ext>
                </a:extLst>
              </a:tr>
              <a:tr h="31047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125-149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8727314"/>
                  </a:ext>
                </a:extLst>
              </a:tr>
              <a:tr h="31047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usw.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usw.</a:t>
                      </a:r>
                      <a:endParaRPr lang="de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7330621"/>
                  </a:ext>
                </a:extLst>
              </a:tr>
            </a:tbl>
          </a:graphicData>
        </a:graphic>
      </p:graphicFrame>
      <p:pic>
        <p:nvPicPr>
          <p:cNvPr id="9" name="Grafik 8">
            <a:extLst>
              <a:ext uri="{FF2B5EF4-FFF2-40B4-BE49-F238E27FC236}">
                <a16:creationId xmlns:a16="http://schemas.microsoft.com/office/drawing/2014/main" id="{4DFFDF89-0DE4-4C6F-A425-B2ECD0BBBF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9673" y="139851"/>
            <a:ext cx="1210234" cy="1186029"/>
          </a:xfrm>
          <a:prstGeom prst="rect">
            <a:avLst/>
          </a:prstGeom>
        </p:spPr>
      </p:pic>
      <p:pic>
        <p:nvPicPr>
          <p:cNvPr id="15" name="Bildplatzhalter 9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369625"/>
            <a:ext cx="4213224" cy="6115576"/>
          </a:xfrm>
        </p:spPr>
      </p:pic>
    </p:spTree>
    <p:extLst>
      <p:ext uri="{BB962C8B-B14F-4D97-AF65-F5344CB8AC3E}">
        <p14:creationId xmlns:p14="http://schemas.microsoft.com/office/powerpoint/2010/main" val="3467824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Kassenprüfer*in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Prüfen</a:t>
            </a:r>
            <a:r>
              <a:rPr lang="de-DE" dirty="0"/>
              <a:t> die Arbeit des*der Kassenführer*in</a:t>
            </a:r>
          </a:p>
          <a:p>
            <a:r>
              <a:rPr lang="de-DE" dirty="0"/>
              <a:t>Schauen sich alle Abrechnungen genau an!</a:t>
            </a:r>
          </a:p>
          <a:p>
            <a:r>
              <a:rPr lang="de-DE" dirty="0"/>
              <a:t>Nach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erfolgreicher Prüfung</a:t>
            </a:r>
            <a:r>
              <a:rPr lang="de-DE" dirty="0"/>
              <a:t> empfehlen sie, den Vorstand zu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entlasten</a:t>
            </a:r>
            <a:r>
              <a:rPr lang="de-DE" dirty="0"/>
              <a:t> oder gibt dem Vorstand Handlungsaufträge</a:t>
            </a:r>
          </a:p>
          <a:p>
            <a:r>
              <a:rPr lang="de-DE" dirty="0"/>
              <a:t>Sollte etwas Erfahrung und einen kritischen Blick haben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11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D9DBFEE-0BA7-4BB8-9314-34314B9355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679" y="5251868"/>
            <a:ext cx="1850991" cy="1602958"/>
          </a:xfrm>
          <a:prstGeom prst="rect">
            <a:avLst/>
          </a:prstGeom>
        </p:spPr>
      </p:pic>
      <p:pic>
        <p:nvPicPr>
          <p:cNvPr id="15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169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Materialwart*in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Hat den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Überblick</a:t>
            </a:r>
            <a:r>
              <a:rPr lang="de-DE" dirty="0"/>
              <a:t> über das Material des Stammes</a:t>
            </a:r>
          </a:p>
          <a:p>
            <a:r>
              <a:rPr lang="de-DE" dirty="0"/>
              <a:t>Hat 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Hoheit über das Materiallager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Pflegt</a:t>
            </a:r>
            <a:r>
              <a:rPr lang="de-DE" dirty="0"/>
              <a:t> (repariert) das gesamte Material</a:t>
            </a:r>
          </a:p>
          <a:p>
            <a:r>
              <a:rPr lang="de-DE" dirty="0"/>
              <a:t>Empfiehlt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Neuanschaffungen</a:t>
            </a:r>
          </a:p>
          <a:p>
            <a:r>
              <a:rPr lang="de-DE" dirty="0"/>
              <a:t>Gibt Material aus und nimmt es wieder in </a:t>
            </a:r>
            <a:r>
              <a:rPr lang="de-DE" dirty="0" smtClean="0"/>
              <a:t>Empfang</a:t>
            </a:r>
          </a:p>
          <a:p>
            <a:r>
              <a:rPr lang="de-DE" dirty="0" smtClean="0"/>
              <a:t>Sollte sich auskennen und sich durchsetzen können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12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C8BB71F-0605-4C1B-887A-930048E210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4689" y="5558589"/>
            <a:ext cx="1192370" cy="1113674"/>
          </a:xfrm>
          <a:prstGeom prst="rect">
            <a:avLst/>
          </a:prstGeom>
        </p:spPr>
      </p:pic>
      <p:pic>
        <p:nvPicPr>
          <p:cNvPr id="10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</p:spPr>
      </p:pic>
    </p:spTree>
    <p:extLst>
      <p:ext uri="{BB962C8B-B14F-4D97-AF65-F5344CB8AC3E}">
        <p14:creationId xmlns:p14="http://schemas.microsoft.com/office/powerpoint/2010/main" val="1325194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Pressesprecher*in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Kümmert sich um 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Homepage</a:t>
            </a:r>
          </a:p>
          <a:p>
            <a:r>
              <a:rPr lang="de-DE" dirty="0"/>
              <a:t>Verwaltet die </a:t>
            </a:r>
            <a:r>
              <a:rPr lang="de-D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SocialMedia</a:t>
            </a:r>
            <a:r>
              <a:rPr lang="de-DE" dirty="0"/>
              <a:t>-Auftritte des Stammes</a:t>
            </a:r>
          </a:p>
          <a:p>
            <a:r>
              <a:rPr lang="de-DE" dirty="0"/>
              <a:t>Ist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Ansprechpartner</a:t>
            </a:r>
            <a:r>
              <a:rPr lang="de-DE" dirty="0"/>
              <a:t> für Zeitungsredakteure</a:t>
            </a:r>
          </a:p>
          <a:p>
            <a:r>
              <a:rPr lang="de-DE" dirty="0"/>
              <a:t>Weiß über vieles im Stamm bescheid</a:t>
            </a:r>
          </a:p>
          <a:p>
            <a:r>
              <a:rPr lang="de-DE" dirty="0"/>
              <a:t>Kann „Pfadfinderei“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erklären</a:t>
            </a:r>
            <a:r>
              <a:rPr lang="de-DE" dirty="0"/>
              <a:t> und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repräsentieren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13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861ED50-3471-41E7-A302-0C1E9C88816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4427" y="0"/>
            <a:ext cx="1074641" cy="3245417"/>
          </a:xfrm>
          <a:prstGeom prst="rect">
            <a:avLst/>
          </a:prstGeom>
        </p:spPr>
      </p:pic>
      <p:pic>
        <p:nvPicPr>
          <p:cNvPr id="10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97" y="368300"/>
            <a:ext cx="4210851" cy="6118227"/>
          </a:xfrm>
        </p:spPr>
      </p:pic>
    </p:spTree>
    <p:extLst>
      <p:ext uri="{BB962C8B-B14F-4D97-AF65-F5344CB8AC3E}">
        <p14:creationId xmlns:p14="http://schemas.microsoft.com/office/powerpoint/2010/main" val="3732924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Heimwart</a:t>
            </a:r>
            <a:r>
              <a:rPr lang="de-DE" dirty="0" smtClean="0"/>
              <a:t>*in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Kontrolliert</a:t>
            </a:r>
            <a:r>
              <a:rPr lang="de-DE" dirty="0"/>
              <a:t>, dass die Gruppen die Räume ordentlich hinterlassen</a:t>
            </a:r>
          </a:p>
          <a:p>
            <a:r>
              <a:rPr lang="de-DE" dirty="0"/>
              <a:t>Kümmert sich um den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Putzplan</a:t>
            </a:r>
          </a:p>
          <a:p>
            <a:r>
              <a:rPr lang="de-DE" dirty="0"/>
              <a:t>Ist </a:t>
            </a:r>
            <a:r>
              <a:rPr lang="de-DE" dirty="0" smtClean="0"/>
              <a:t>Ansprechpartner*in </a:t>
            </a:r>
            <a:r>
              <a:rPr lang="de-DE" dirty="0"/>
              <a:t>für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Umgestaltungen</a:t>
            </a:r>
          </a:p>
          <a:p>
            <a:r>
              <a:rPr lang="de-DE" dirty="0"/>
              <a:t>Kümmert sich ggf. um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Vermietungen</a:t>
            </a:r>
          </a:p>
          <a:p>
            <a:r>
              <a:rPr lang="de-DE" dirty="0"/>
              <a:t>Vergibt die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Schlüssel</a:t>
            </a:r>
          </a:p>
          <a:p>
            <a:r>
              <a:rPr lang="de-DE" dirty="0" smtClean="0"/>
              <a:t>Hat ein Herz für das Heim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14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659DDAC-E0FE-4036-B900-C223760CAB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6650" y="3809230"/>
            <a:ext cx="1390743" cy="1849689"/>
          </a:xfrm>
          <a:prstGeom prst="rect">
            <a:avLst/>
          </a:prstGeom>
        </p:spPr>
      </p:pic>
      <p:pic>
        <p:nvPicPr>
          <p:cNvPr id="3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</p:spPr>
      </p:pic>
    </p:spTree>
    <p:extLst>
      <p:ext uri="{BB962C8B-B14F-4D97-AF65-F5344CB8AC3E}">
        <p14:creationId xmlns:p14="http://schemas.microsoft.com/office/powerpoint/2010/main" val="683912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368301"/>
            <a:ext cx="7886700" cy="558800"/>
          </a:xfrm>
        </p:spPr>
        <p:txBody>
          <a:bodyPr/>
          <a:lstStyle/>
          <a:p>
            <a:r>
              <a:rPr lang="de-DE" dirty="0"/>
              <a:t>Bildelemente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CFA0-17FE-4215-BC80-4C95503505DC}" type="datetime1">
              <a:rPr lang="de-DE" smtClean="0"/>
              <a:t>27.09.2019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147" y="3360816"/>
            <a:ext cx="1074641" cy="324541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6303" y="927101"/>
            <a:ext cx="2813050" cy="230670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214" y="3862484"/>
            <a:ext cx="2998040" cy="277018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73" y="1468792"/>
            <a:ext cx="2617438" cy="2444687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3124" y="4998885"/>
            <a:ext cx="1521241" cy="1490816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311" y="2399347"/>
            <a:ext cx="2063750" cy="253428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9505" y="504825"/>
            <a:ext cx="2542567" cy="220186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00" y="3849690"/>
            <a:ext cx="1934838" cy="2573335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1701" y="4998884"/>
            <a:ext cx="1558655" cy="152748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253" y="950914"/>
            <a:ext cx="1924242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64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27" y="376683"/>
            <a:ext cx="8424143" cy="6120000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358773" y="4713339"/>
            <a:ext cx="8426452" cy="177636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358775" y="4710163"/>
            <a:ext cx="8426450" cy="1779535"/>
          </a:xfrm>
        </p:spPr>
        <p:txBody>
          <a:bodyPr anchor="ctr">
            <a:normAutofit/>
          </a:bodyPr>
          <a:lstStyle/>
          <a:p>
            <a:r>
              <a:rPr lang="de-DE" sz="4800" dirty="0">
                <a:latin typeface="+mj-lt"/>
              </a:rPr>
              <a:t>Danke für eure </a:t>
            </a:r>
            <a:br>
              <a:rPr lang="de-DE" sz="4800" dirty="0">
                <a:latin typeface="+mj-lt"/>
              </a:rPr>
            </a:br>
            <a:r>
              <a:rPr lang="de-DE" sz="4800" dirty="0">
                <a:latin typeface="+mj-lt"/>
              </a:rPr>
              <a:t>Aufmerksamkeit!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6076316" y="0"/>
            <a:ext cx="2438398" cy="2112194"/>
            <a:chOff x="6076316" y="0"/>
            <a:chExt cx="2438398" cy="2112194"/>
          </a:xfrm>
        </p:grpSpPr>
        <p:sp>
          <p:nvSpPr>
            <p:cNvPr id="12" name="Rechteck 11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6316" y="1862137"/>
              <a:ext cx="2438398" cy="250057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74337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11" y="376683"/>
            <a:ext cx="8404633" cy="6113015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+mj-lt"/>
              </a:rPr>
              <a:t>Wichtige Ämter bei der SVV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tabLst>
                <a:tab pos="1617663" algn="l"/>
              </a:tabLst>
            </a:pPr>
            <a:r>
              <a:rPr lang="de-DE" sz="2400" dirty="0">
                <a:latin typeface="+mj-lt"/>
              </a:rPr>
              <a:t>Wer wird gewählt, und warum?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073777" y="0"/>
            <a:ext cx="2440937" cy="2342382"/>
            <a:chOff x="6073777" y="0"/>
            <a:chExt cx="2440937" cy="2342382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2092325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  <p:sp>
          <p:nvSpPr>
            <p:cNvPr id="2" name="Rechteck 1"/>
            <p:cNvSpPr/>
            <p:nvPr/>
          </p:nvSpPr>
          <p:spPr>
            <a:xfrm>
              <a:off x="6104890" y="1862136"/>
              <a:ext cx="2407285" cy="233364"/>
            </a:xfrm>
            <a:prstGeom prst="rect">
              <a:avLst/>
            </a:prstGeom>
            <a:solidFill>
              <a:srgbClr val="1248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15" name="Rechteck 14"/>
          <p:cNvSpPr/>
          <p:nvPr/>
        </p:nvSpPr>
        <p:spPr>
          <a:xfrm>
            <a:off x="6104890" y="1865211"/>
            <a:ext cx="2407285" cy="2301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FECA16"/>
                </a:solidFill>
                <a:latin typeface="+mj-lt"/>
              </a:rPr>
              <a:t>Stamm Musterhausen</a:t>
            </a:r>
          </a:p>
        </p:txBody>
      </p:sp>
    </p:spTree>
    <p:extLst>
      <p:ext uri="{BB962C8B-B14F-4D97-AF65-F5344CB8AC3E}">
        <p14:creationId xmlns:p14="http://schemas.microsoft.com/office/powerpoint/2010/main" val="765606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633413"/>
            <a:ext cx="3352165" cy="585787"/>
          </a:xfrm>
        </p:spPr>
        <p:txBody>
          <a:bodyPr/>
          <a:lstStyle/>
          <a:p>
            <a:r>
              <a:rPr lang="de-DE" dirty="0"/>
              <a:t>Wichtige Ämter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Welche Posten müssen auf einer SVV durch eine Wahl besetzt werden? (vgl. §10 Bundessatzung)</a:t>
            </a:r>
          </a:p>
          <a:p>
            <a:pPr lvl="1"/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Vorstand</a:t>
            </a:r>
            <a:r>
              <a:rPr lang="de-DE" dirty="0" smtClean="0"/>
              <a:t> (Stammesführung)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Delegierte</a:t>
            </a:r>
            <a:r>
              <a:rPr lang="de-DE" dirty="0"/>
              <a:t> </a:t>
            </a:r>
            <a:r>
              <a:rPr lang="de-DE" dirty="0" smtClean="0"/>
              <a:t>für </a:t>
            </a:r>
            <a:r>
              <a:rPr lang="de-DE" dirty="0"/>
              <a:t>die Landesversammlungen </a:t>
            </a:r>
          </a:p>
          <a:p>
            <a:r>
              <a:rPr lang="de-DE" dirty="0"/>
              <a:t>Was ist damit gemeint?</a:t>
            </a:r>
          </a:p>
          <a:p>
            <a:r>
              <a:rPr lang="de-DE" dirty="0" smtClean="0"/>
              <a:t>Welche Rechte &amp; </a:t>
            </a:r>
            <a:r>
              <a:rPr lang="de-DE" dirty="0"/>
              <a:t>Pflichten sind damit verbunden?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BE71-E309-490B-A8AD-33515DF43C29}" type="datetime1">
              <a:rPr lang="de-DE" smtClean="0"/>
              <a:t>27.09.2019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117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Protokollführer*in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Ist für 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Dauer der Vollversammlung</a:t>
            </a:r>
            <a:r>
              <a:rPr lang="de-DE" dirty="0"/>
              <a:t> gewählt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Protokolliert</a:t>
            </a:r>
            <a:r>
              <a:rPr lang="de-DE" dirty="0"/>
              <a:t> die Vollversammlung</a:t>
            </a:r>
          </a:p>
          <a:p>
            <a:r>
              <a:rPr lang="de-DE" dirty="0"/>
              <a:t>Hält die Abläufe und Entscheidungen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schriftlich</a:t>
            </a:r>
            <a:r>
              <a:rPr lang="de-DE" dirty="0"/>
              <a:t> fest</a:t>
            </a:r>
          </a:p>
          <a:p>
            <a:r>
              <a:rPr lang="de-DE" dirty="0"/>
              <a:t>Fertigt ein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Protokoll der Versammlun</a:t>
            </a:r>
            <a:r>
              <a:rPr lang="de-DE" b="1" dirty="0"/>
              <a:t>g</a:t>
            </a:r>
            <a:r>
              <a:rPr lang="de-DE" dirty="0"/>
              <a:t> </a:t>
            </a:r>
            <a:r>
              <a:rPr lang="de-DE" dirty="0" smtClean="0"/>
              <a:t>an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4</a:t>
            </a:fld>
            <a:endParaRPr lang="de-DE"/>
          </a:p>
        </p:txBody>
      </p:sp>
      <p:sp>
        <p:nvSpPr>
          <p:cNvPr id="2" name="Bildplatzhalter 1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9" name="Bildplatzhalt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366527"/>
            <a:ext cx="4212071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366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2" y="633413"/>
            <a:ext cx="23193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Versammlungsleiter*in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Ist für 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Dauer der Vollversammlung</a:t>
            </a:r>
            <a:r>
              <a:rPr lang="de-DE" dirty="0"/>
              <a:t> gewählt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Moderiert</a:t>
            </a:r>
            <a:r>
              <a:rPr lang="de-DE" dirty="0"/>
              <a:t> die Vollversammlung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Erklärt</a:t>
            </a:r>
            <a:r>
              <a:rPr lang="de-DE" dirty="0"/>
              <a:t> die Abläufe und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beantwortet Fragen</a:t>
            </a:r>
          </a:p>
          <a:p>
            <a:r>
              <a:rPr lang="de-DE" dirty="0"/>
              <a:t>Ist für den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ordnungsgemäßen Ablauf</a:t>
            </a:r>
            <a:r>
              <a:rPr lang="de-DE" dirty="0"/>
              <a:t> verantwortlich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5</a:t>
            </a:fld>
            <a:endParaRPr lang="de-DE"/>
          </a:p>
        </p:txBody>
      </p:sp>
      <p:sp>
        <p:nvSpPr>
          <p:cNvPr id="2" name="Bildplatzhalter 1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9" name="Bildplatzhalter 16">
            <a:extLst>
              <a:ext uri="{FF2B5EF4-FFF2-40B4-BE49-F238E27FC236}">
                <a16:creationId xmlns:a16="http://schemas.microsoft.com/office/drawing/2014/main" id="{3B5E632E-62BC-481C-A56D-BE29AF0311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752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Wahlleiter*in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/>
              <a:t>Ist für 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Dauer der Vollversammlung</a:t>
            </a:r>
            <a:r>
              <a:rPr lang="de-DE" dirty="0"/>
              <a:t> gewählt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Leitet die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Wahl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Zählt</a:t>
            </a:r>
            <a:r>
              <a:rPr lang="de-DE" dirty="0"/>
              <a:t> die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Stimmen</a:t>
            </a:r>
            <a:endParaRPr lang="de-DE" dirty="0" smtClean="0"/>
          </a:p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Moderiert</a:t>
            </a:r>
            <a:r>
              <a:rPr lang="de-DE" dirty="0" smtClean="0"/>
              <a:t> </a:t>
            </a:r>
            <a:r>
              <a:rPr lang="de-DE" dirty="0"/>
              <a:t>die </a:t>
            </a:r>
            <a:r>
              <a:rPr lang="de-DE" dirty="0" smtClean="0"/>
              <a:t>Vollversammlung für Zeit der Wahl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6</a:t>
            </a:fld>
            <a:endParaRPr lang="de-DE"/>
          </a:p>
        </p:txBody>
      </p:sp>
      <p:pic>
        <p:nvPicPr>
          <p:cNvPr id="9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</p:spPr>
      </p:pic>
    </p:spTree>
    <p:extLst>
      <p:ext uri="{BB962C8B-B14F-4D97-AF65-F5344CB8AC3E}">
        <p14:creationId xmlns:p14="http://schemas.microsoft.com/office/powerpoint/2010/main" val="1146316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Stammesführer*in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dirty="0" smtClean="0"/>
              <a:t>1–2 Stammesführer*innen</a:t>
            </a:r>
          </a:p>
          <a:p>
            <a:r>
              <a:rPr lang="de-DE" dirty="0" smtClean="0"/>
              <a:t>Trägt </a:t>
            </a:r>
            <a:r>
              <a:rPr lang="de-DE" dirty="0"/>
              <a:t>die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Verantwortung</a:t>
            </a:r>
            <a:r>
              <a:rPr lang="de-DE" dirty="0"/>
              <a:t> für den Stamm (rechtlich)</a:t>
            </a:r>
          </a:p>
          <a:p>
            <a:r>
              <a:rPr lang="de-DE" dirty="0"/>
              <a:t>Leitet den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Vorstand</a:t>
            </a:r>
            <a:r>
              <a:rPr lang="de-DE" dirty="0"/>
              <a:t> an</a:t>
            </a:r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Führt</a:t>
            </a:r>
            <a:r>
              <a:rPr lang="de-DE" dirty="0"/>
              <a:t> den Stamm</a:t>
            </a:r>
          </a:p>
          <a:p>
            <a:r>
              <a:rPr lang="de-DE" dirty="0"/>
              <a:t>Ein Mitglied der Stammesführung muss mindestens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Jahre</a:t>
            </a:r>
            <a:r>
              <a:rPr lang="de-DE" dirty="0"/>
              <a:t> alt sein</a:t>
            </a:r>
          </a:p>
          <a:p>
            <a:r>
              <a:rPr lang="de-DE" dirty="0"/>
              <a:t>Ist gewählt für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zwei Jahre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7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63B5CA-95D3-493D-A451-BD4675070D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7226" y="5163671"/>
            <a:ext cx="1520081" cy="1246467"/>
          </a:xfrm>
          <a:prstGeom prst="rect">
            <a:avLst/>
          </a:prstGeom>
        </p:spPr>
      </p:pic>
      <p:pic>
        <p:nvPicPr>
          <p:cNvPr id="15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</p:spPr>
      </p:pic>
    </p:spTree>
    <p:extLst>
      <p:ext uri="{BB962C8B-B14F-4D97-AF65-F5344CB8AC3E}">
        <p14:creationId xmlns:p14="http://schemas.microsoft.com/office/powerpoint/2010/main" val="3101256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3668712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Stellvertretende Stammesführer*innen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Unterstützen</a:t>
            </a:r>
            <a:r>
              <a:rPr lang="de-DE" dirty="0" smtClean="0"/>
              <a:t> den*die Stammesführer*in(</a:t>
            </a:r>
            <a:r>
              <a:rPr lang="de-DE" dirty="0" err="1" smtClean="0"/>
              <a:t>nen</a:t>
            </a:r>
            <a:r>
              <a:rPr lang="de-DE" dirty="0" smtClean="0"/>
              <a:t>)</a:t>
            </a:r>
            <a:endParaRPr lang="de-DE" dirty="0"/>
          </a:p>
          <a:p>
            <a:r>
              <a:rPr lang="de-DE" dirty="0" smtClean="0"/>
              <a:t>Mind. 1 Stellv. </a:t>
            </a:r>
            <a:r>
              <a:rPr lang="de-DE" dirty="0" err="1" smtClean="0"/>
              <a:t>StaFü</a:t>
            </a:r>
            <a:endParaRPr lang="de-DE" dirty="0"/>
          </a:p>
          <a:p>
            <a:r>
              <a:rPr lang="de-DE" dirty="0" smtClean="0"/>
              <a:t>Sind </a:t>
            </a:r>
            <a:r>
              <a:rPr lang="de-DE" dirty="0"/>
              <a:t>Mitglied im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Vorstand</a:t>
            </a:r>
          </a:p>
          <a:p>
            <a:r>
              <a:rPr lang="de-DE" dirty="0" smtClean="0"/>
              <a:t>Sind </a:t>
            </a:r>
            <a:r>
              <a:rPr lang="de-DE" dirty="0"/>
              <a:t>für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zwei Jahre</a:t>
            </a:r>
            <a:r>
              <a:rPr lang="de-DE" dirty="0"/>
              <a:t> gewählt</a:t>
            </a:r>
          </a:p>
          <a:p>
            <a:r>
              <a:rPr lang="de-DE" dirty="0" smtClean="0"/>
              <a:t>Sollten </a:t>
            </a:r>
            <a:r>
              <a:rPr lang="de-DE" dirty="0"/>
              <a:t>mindestens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Jahre</a:t>
            </a:r>
            <a:r>
              <a:rPr lang="de-DE" dirty="0"/>
              <a:t> alt sein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8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D5D9B66-ABF9-4083-A897-29C157736C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56469">
            <a:off x="6139703" y="4010525"/>
            <a:ext cx="1074641" cy="3245417"/>
          </a:xfrm>
          <a:prstGeom prst="rect">
            <a:avLst/>
          </a:prstGeom>
        </p:spPr>
      </p:pic>
      <p:pic>
        <p:nvPicPr>
          <p:cNvPr id="15" name="Bildplatzhalter 2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</p:spPr>
      </p:pic>
    </p:spTree>
    <p:extLst>
      <p:ext uri="{BB962C8B-B14F-4D97-AF65-F5344CB8AC3E}">
        <p14:creationId xmlns:p14="http://schemas.microsoft.com/office/powerpoint/2010/main" val="3472139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843463" y="633413"/>
            <a:ext cx="2014537" cy="360000"/>
          </a:xfrm>
        </p:spPr>
        <p:txBody>
          <a:bodyPr>
            <a:normAutofit fontScale="90000"/>
          </a:bodyPr>
          <a:lstStyle/>
          <a:p>
            <a:r>
              <a:rPr lang="de-DE" dirty="0"/>
              <a:t>Kassenführer*in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41874" y="1130300"/>
            <a:ext cx="3670301" cy="5357861"/>
          </a:xfrm>
        </p:spPr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Genau 1</a:t>
            </a:r>
            <a:r>
              <a:rPr lang="de-DE" dirty="0" smtClean="0"/>
              <a:t> Kassenführer*in</a:t>
            </a:r>
            <a:endParaRPr lang="de-DE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Verwaltet</a:t>
            </a:r>
            <a:r>
              <a:rPr lang="de-DE" dirty="0" smtClean="0"/>
              <a:t> </a:t>
            </a:r>
            <a:r>
              <a:rPr lang="de-DE" dirty="0"/>
              <a:t>die Gelder des Stammes</a:t>
            </a:r>
          </a:p>
          <a:p>
            <a:r>
              <a:rPr lang="de-DE" dirty="0"/>
              <a:t>Tätigt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Auszahlungen</a:t>
            </a:r>
            <a:r>
              <a:rPr lang="de-DE" dirty="0"/>
              <a:t> für </a:t>
            </a:r>
            <a:r>
              <a:rPr lang="de-DE" dirty="0" smtClean="0"/>
              <a:t>Aktionen</a:t>
            </a:r>
          </a:p>
          <a:p>
            <a:r>
              <a:rPr lang="de-DE" dirty="0" smtClean="0"/>
              <a:t>Ist </a:t>
            </a:r>
            <a:r>
              <a:rPr lang="de-DE" dirty="0"/>
              <a:t>Mitglied im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Vorstand</a:t>
            </a:r>
          </a:p>
          <a:p>
            <a:r>
              <a:rPr lang="de-DE" dirty="0" smtClean="0"/>
              <a:t>Ist </a:t>
            </a:r>
            <a:r>
              <a:rPr lang="de-DE" dirty="0"/>
              <a:t>für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zwei Jahre</a:t>
            </a:r>
            <a:r>
              <a:rPr lang="de-DE" dirty="0"/>
              <a:t> </a:t>
            </a:r>
            <a:r>
              <a:rPr lang="de-DE" dirty="0" smtClean="0"/>
              <a:t>gewählt</a:t>
            </a:r>
            <a:endParaRPr lang="de-DE" dirty="0"/>
          </a:p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Prüft</a:t>
            </a:r>
            <a:r>
              <a:rPr lang="de-DE" dirty="0"/>
              <a:t> die eingereichten </a:t>
            </a:r>
            <a:r>
              <a:rPr lang="de-DE" dirty="0" smtClean="0"/>
              <a:t>Abrechnungen</a:t>
            </a:r>
            <a:endParaRPr lang="de-DE" dirty="0"/>
          </a:p>
          <a:p>
            <a:r>
              <a:rPr lang="de-DE" dirty="0" smtClean="0"/>
              <a:t>Sollte </a:t>
            </a:r>
            <a:r>
              <a:rPr lang="de-DE" dirty="0"/>
              <a:t>mindestens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Jahre</a:t>
            </a:r>
            <a:r>
              <a:rPr lang="de-DE" dirty="0"/>
              <a:t> alt sein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514D-2BC1-4D57-AFAA-841F768D8289}" type="datetime1">
              <a:rPr lang="de-DE" smtClean="0"/>
              <a:t>27.09.2019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Stammesvollversammlung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9</a:t>
            </a:fld>
            <a:endParaRPr lang="de-DE"/>
          </a:p>
        </p:txBody>
      </p:sp>
      <p:pic>
        <p:nvPicPr>
          <p:cNvPr id="10" name="Bildplatzhalter 4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1" y="368300"/>
            <a:ext cx="4210851" cy="6118227"/>
          </a:xfrm>
        </p:spPr>
      </p:pic>
    </p:spTree>
    <p:extLst>
      <p:ext uri="{BB962C8B-B14F-4D97-AF65-F5344CB8AC3E}">
        <p14:creationId xmlns:p14="http://schemas.microsoft.com/office/powerpoint/2010/main" val="896949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dP CorporateDesign">
      <a:dk1>
        <a:srgbClr val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dP CorporateDesign">
      <a:majorFont>
        <a:latin typeface="Immenhausen"/>
        <a:ea typeface=""/>
        <a:cs typeface=""/>
      </a:majorFont>
      <a:minorFont>
        <a:latin typeface="Aleo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dP_CorporateDesign_Powerpoint_V1.potx" id="{3F467E31-E796-47F6-BE94-37121ECBD284}" vid="{3EB6B591-5477-403C-B2C0-0000F2501E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BdP_CorporateDesign_Powerpoint_V2</Template>
  <TotalTime>0</TotalTime>
  <Words>513</Words>
  <Application>Microsoft Office PowerPoint</Application>
  <PresentationFormat>Bildschirmpräsentation (4:3)</PresentationFormat>
  <Paragraphs>150</Paragraphs>
  <Slides>16</Slides>
  <Notes>10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Aleo</vt:lpstr>
      <vt:lpstr>Aleo Light</vt:lpstr>
      <vt:lpstr>Arial</vt:lpstr>
      <vt:lpstr>Calibri</vt:lpstr>
      <vt:lpstr>Immenhausen</vt:lpstr>
      <vt:lpstr>Office Theme</vt:lpstr>
      <vt:lpstr>Gebrauchsanweisung</vt:lpstr>
      <vt:lpstr>Wichtige Ämter bei der SVV</vt:lpstr>
      <vt:lpstr>Wichtige Ämter</vt:lpstr>
      <vt:lpstr>Protokollführer*in</vt:lpstr>
      <vt:lpstr>Versammlungsleiter*in</vt:lpstr>
      <vt:lpstr>Wahlleiter*in</vt:lpstr>
      <vt:lpstr>Stammesführer*in</vt:lpstr>
      <vt:lpstr>Stellvertretende Stammesführer*innen</vt:lpstr>
      <vt:lpstr>Kassenführer*in</vt:lpstr>
      <vt:lpstr>Delegierte</vt:lpstr>
      <vt:lpstr>Kassenprüfer*in</vt:lpstr>
      <vt:lpstr>Materialwart*in</vt:lpstr>
      <vt:lpstr>Pressesprecher*in</vt:lpstr>
      <vt:lpstr>Heimwart*in</vt:lpstr>
      <vt:lpstr>Bildelemente</vt:lpstr>
      <vt:lpstr>Danke für eure  Aufmerksamkeit!</vt:lpstr>
    </vt:vector>
  </TitlesOfParts>
  <Manager>Bundesamt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Tipps &amp; Tricks zur Powerpoint-Vorlage</dc:title>
  <dc:creator>Dustin</dc:creator>
  <cp:lastModifiedBy>kison</cp:lastModifiedBy>
  <cp:revision>26</cp:revision>
  <cp:lastPrinted>2015-07-02T11:49:01Z</cp:lastPrinted>
  <dcterms:created xsi:type="dcterms:W3CDTF">2015-07-02T11:47:32Z</dcterms:created>
  <dcterms:modified xsi:type="dcterms:W3CDTF">2019-09-27T13:22:28Z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1.0</vt:lpwstr>
  </property>
</Properties>
</file>